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3"/>
  </p:notesMasterIdLst>
  <p:sldIdLst>
    <p:sldId id="259" r:id="rId2"/>
  </p:sldIdLst>
  <p:sldSz cx="7772400" cy="10058400"/>
  <p:notesSz cx="6858000" cy="9144000"/>
  <p:embeddedFontLst>
    <p:embeddedFont>
      <p:font typeface="Englebert" panose="020B0604020202020204" charset="0"/>
      <p:regular r:id="rId4"/>
    </p:embeddedFont>
    <p:embeddedFont>
      <p:font typeface="Bilbo Swash Caps" panose="020B0604020202020204" charset="0"/>
      <p:regular r:id="rId5"/>
    </p:embeddedFont>
    <p:embeddedFont>
      <p:font typeface="Pompiere" panose="020B0604020202020204" charset="0"/>
      <p:regular r:id="rId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5" d="100"/>
          <a:sy n="75" d="100"/>
        </p:scale>
        <p:origin x="295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notesMaster" Target="notesMasters/notesMaster1.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3.fntdata"/><Relationship Id="rId5" Type="http://schemas.openxmlformats.org/officeDocument/2006/relationships/font" Target="fonts/font2.fntdata"/><Relationship Id="rId10" Type="http://schemas.openxmlformats.org/officeDocument/2006/relationships/tableStyles" Target="tableStyles.xml"/><Relationship Id="rId4" Type="http://schemas.openxmlformats.org/officeDocument/2006/relationships/font" Target="fonts/font1.fntdata"/><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2104480" y="685800"/>
            <a:ext cx="26496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g5e1a182c47_0_42:notes"/>
          <p:cNvSpPr>
            <a:spLocks noGrp="1" noRot="1" noChangeAspect="1"/>
          </p:cNvSpPr>
          <p:nvPr>
            <p:ph type="sldImg" idx="2"/>
          </p:nvPr>
        </p:nvSpPr>
        <p:spPr>
          <a:xfrm>
            <a:off x="2105025" y="685800"/>
            <a:ext cx="2649538"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 name="Google Shape;93;g5e1a182c47_0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264952" y="1456058"/>
            <a:ext cx="7242600" cy="40140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264945" y="5542289"/>
            <a:ext cx="7242600" cy="1550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7201589" y="9119180"/>
            <a:ext cx="466500" cy="769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264945" y="4206107"/>
            <a:ext cx="7242600" cy="16461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7201589" y="9119180"/>
            <a:ext cx="466500" cy="769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264945" y="870271"/>
            <a:ext cx="7242600" cy="11199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264945" y="2253729"/>
            <a:ext cx="7242600" cy="66810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7201589" y="9119180"/>
            <a:ext cx="466500" cy="769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264945" y="870271"/>
            <a:ext cx="7242600" cy="11199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264945" y="2253729"/>
            <a:ext cx="3399900" cy="66810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107540" y="2253729"/>
            <a:ext cx="3399900" cy="66810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7201589" y="9119180"/>
            <a:ext cx="466500" cy="769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264945" y="870271"/>
            <a:ext cx="7242600" cy="11199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7201589" y="9119180"/>
            <a:ext cx="466500" cy="769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264945" y="1086507"/>
            <a:ext cx="2386800" cy="14778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264945" y="2717440"/>
            <a:ext cx="2386800" cy="62175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7201589" y="9119180"/>
            <a:ext cx="466500" cy="769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16713" y="880293"/>
            <a:ext cx="5412600" cy="7999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7201589" y="9119180"/>
            <a:ext cx="466500" cy="769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3886200" y="-244"/>
            <a:ext cx="3886200" cy="100584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25675" y="2411542"/>
            <a:ext cx="3438300" cy="28986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25675" y="5481569"/>
            <a:ext cx="3438300" cy="24153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198575" y="1415969"/>
            <a:ext cx="3261300" cy="7226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7201589" y="9119180"/>
            <a:ext cx="466500" cy="769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264945" y="8273124"/>
            <a:ext cx="5099100" cy="11832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7201589" y="9119180"/>
            <a:ext cx="466500" cy="769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264945" y="2163089"/>
            <a:ext cx="7242600" cy="38397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264945" y="6164351"/>
            <a:ext cx="7242600" cy="25437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7201589" y="9119180"/>
            <a:ext cx="466500" cy="769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7201589" y="9119180"/>
            <a:ext cx="466500" cy="769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264945" y="870271"/>
            <a:ext cx="7242600" cy="11199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264945" y="2253729"/>
            <a:ext cx="7242600" cy="66810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7201589" y="9119180"/>
            <a:ext cx="466500" cy="7698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hyperlink" Target="mailto:office@fernhurst.w-sussex.sch.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94"/>
        <p:cNvGrpSpPr/>
        <p:nvPr/>
      </p:nvGrpSpPr>
      <p:grpSpPr>
        <a:xfrm>
          <a:off x="0" y="0"/>
          <a:ext cx="0" cy="0"/>
          <a:chOff x="0" y="0"/>
          <a:chExt cx="0" cy="0"/>
        </a:xfrm>
      </p:grpSpPr>
      <p:sp>
        <p:nvSpPr>
          <p:cNvPr id="95" name="Google Shape;95;p16"/>
          <p:cNvSpPr/>
          <p:nvPr/>
        </p:nvSpPr>
        <p:spPr>
          <a:xfrm>
            <a:off x="232000" y="198950"/>
            <a:ext cx="7342500" cy="9690000"/>
          </a:xfrm>
          <a:prstGeom prst="roundRect">
            <a:avLst>
              <a:gd name="adj" fmla="val 3345"/>
            </a:avLst>
          </a:prstGeom>
          <a:noFill/>
          <a:ln w="285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96;p16"/>
          <p:cNvSpPr/>
          <p:nvPr/>
        </p:nvSpPr>
        <p:spPr>
          <a:xfrm>
            <a:off x="141475" y="117075"/>
            <a:ext cx="7528500" cy="9853800"/>
          </a:xfrm>
          <a:prstGeom prst="roundRect">
            <a:avLst>
              <a:gd name="adj" fmla="val 3345"/>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97;p16"/>
          <p:cNvSpPr/>
          <p:nvPr/>
        </p:nvSpPr>
        <p:spPr>
          <a:xfrm>
            <a:off x="258575" y="5425475"/>
            <a:ext cx="3576600" cy="3566100"/>
          </a:xfrm>
          <a:prstGeom prst="roundRect">
            <a:avLst>
              <a:gd name="adj" fmla="val 16667"/>
            </a:avLst>
          </a:prstGeom>
          <a:solidFill>
            <a:srgbClr val="FFFFFF">
              <a:alpha val="53730"/>
            </a:srgbClr>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98;p16"/>
          <p:cNvSpPr/>
          <p:nvPr/>
        </p:nvSpPr>
        <p:spPr>
          <a:xfrm>
            <a:off x="3907375" y="5425475"/>
            <a:ext cx="3576600" cy="3566100"/>
          </a:xfrm>
          <a:prstGeom prst="roundRect">
            <a:avLst>
              <a:gd name="adj" fmla="val 16667"/>
            </a:avLst>
          </a:prstGeom>
          <a:solidFill>
            <a:srgbClr val="FFFFFF">
              <a:alpha val="53730"/>
            </a:srgbClr>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00;p16"/>
          <p:cNvSpPr/>
          <p:nvPr/>
        </p:nvSpPr>
        <p:spPr>
          <a:xfrm>
            <a:off x="3907375" y="2162675"/>
            <a:ext cx="3576600" cy="3181500"/>
          </a:xfrm>
          <a:prstGeom prst="roundRect">
            <a:avLst>
              <a:gd name="adj" fmla="val 16667"/>
            </a:avLst>
          </a:prstGeom>
          <a:solidFill>
            <a:srgbClr val="9999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101;p16"/>
          <p:cNvSpPr/>
          <p:nvPr/>
        </p:nvSpPr>
        <p:spPr>
          <a:xfrm>
            <a:off x="258575" y="2162675"/>
            <a:ext cx="3576600" cy="3181500"/>
          </a:xfrm>
          <a:prstGeom prst="roundRect">
            <a:avLst>
              <a:gd name="adj" fmla="val 16667"/>
            </a:avLst>
          </a:prstGeom>
          <a:solidFill>
            <a:srgbClr val="9999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16"/>
          <p:cNvSpPr txBox="1"/>
          <p:nvPr/>
        </p:nvSpPr>
        <p:spPr>
          <a:xfrm>
            <a:off x="3841939" y="2094899"/>
            <a:ext cx="3587586" cy="3249401"/>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3000" b="1" dirty="0">
                <a:solidFill>
                  <a:srgbClr val="FFFFFF"/>
                </a:solidFill>
                <a:latin typeface="Pompiere"/>
                <a:ea typeface="Pompiere"/>
                <a:cs typeface="Pompiere"/>
                <a:sym typeface="Pompiere"/>
              </a:rPr>
              <a:t>Why I love teaching:</a:t>
            </a:r>
          </a:p>
          <a:p>
            <a:pPr marL="0" lvl="0" indent="0" algn="ctr" rtl="0">
              <a:spcBef>
                <a:spcPts val="0"/>
              </a:spcBef>
              <a:spcAft>
                <a:spcPts val="0"/>
              </a:spcAft>
              <a:buNone/>
            </a:pPr>
            <a:r>
              <a:rPr lang="en-US" sz="2200" b="1" dirty="0">
                <a:solidFill>
                  <a:srgbClr val="FFFFFF"/>
                </a:solidFill>
                <a:latin typeface="Pompiere"/>
                <a:ea typeface="Pompiere"/>
                <a:cs typeface="Pompiere"/>
                <a:sym typeface="Pompiere"/>
              </a:rPr>
              <a:t>I love teaching because it brings me so much joy being able to help young people become the best they can be. Every day is different and there is always time to have fun and spread happiness and kindness, whilst helping pupils develop their talents and interests!</a:t>
            </a:r>
          </a:p>
          <a:p>
            <a:pPr marL="0" lvl="0" indent="0" algn="ctr" rtl="0">
              <a:spcBef>
                <a:spcPts val="0"/>
              </a:spcBef>
              <a:spcAft>
                <a:spcPts val="0"/>
              </a:spcAft>
              <a:buNone/>
            </a:pPr>
            <a:endParaRPr sz="3000" dirty="0">
              <a:solidFill>
                <a:srgbClr val="FFFFFF"/>
              </a:solidFill>
              <a:latin typeface="Pompiere"/>
              <a:ea typeface="Pompiere"/>
              <a:cs typeface="Pompiere"/>
              <a:sym typeface="Pompiere"/>
            </a:endParaRPr>
          </a:p>
        </p:txBody>
      </p:sp>
      <p:sp>
        <p:nvSpPr>
          <p:cNvPr id="107" name="Google Shape;107;p16"/>
          <p:cNvSpPr txBox="1"/>
          <p:nvPr/>
        </p:nvSpPr>
        <p:spPr>
          <a:xfrm>
            <a:off x="369575" y="5464325"/>
            <a:ext cx="3354600" cy="3270600"/>
          </a:xfrm>
          <a:prstGeom prst="rect">
            <a:avLst/>
          </a:prstGeom>
          <a:noFill/>
          <a:ln>
            <a:noFill/>
          </a:ln>
        </p:spPr>
        <p:txBody>
          <a:bodyPr spcFirstLastPara="1" wrap="square" lIns="91425" tIns="91425" rIns="91425" bIns="91425" anchor="t" anchorCtr="0">
            <a:noAutofit/>
          </a:bodyPr>
          <a:lstStyle/>
          <a:p>
            <a:pPr lvl="0" algn="ctr"/>
            <a:r>
              <a:rPr lang="en-US" sz="3000" b="1" dirty="0">
                <a:solidFill>
                  <a:srgbClr val="666666"/>
                </a:solidFill>
                <a:latin typeface="Pompiere"/>
                <a:ea typeface="Pompiere"/>
                <a:cs typeface="Pompiere"/>
                <a:sym typeface="Pompiere"/>
              </a:rPr>
              <a:t>My </a:t>
            </a:r>
            <a:r>
              <a:rPr lang="en-US" sz="3000" b="1" dirty="0" err="1">
                <a:solidFill>
                  <a:srgbClr val="666666"/>
                </a:solidFill>
                <a:latin typeface="Pompiere"/>
                <a:ea typeface="Pompiere"/>
                <a:cs typeface="Pompiere"/>
                <a:sym typeface="Pompiere"/>
              </a:rPr>
              <a:t>favourite</a:t>
            </a:r>
            <a:r>
              <a:rPr lang="en-US" sz="3000" b="1" dirty="0">
                <a:solidFill>
                  <a:srgbClr val="666666"/>
                </a:solidFill>
                <a:latin typeface="Pompiere"/>
                <a:ea typeface="Pompiere"/>
                <a:cs typeface="Pompiere"/>
                <a:sym typeface="Pompiere"/>
              </a:rPr>
              <a:t> quote:</a:t>
            </a:r>
          </a:p>
          <a:p>
            <a:pPr lvl="0" algn="ctr"/>
            <a:endParaRPr lang="en-US" sz="3000" b="1" dirty="0">
              <a:solidFill>
                <a:srgbClr val="666666"/>
              </a:solidFill>
              <a:latin typeface="Pompiere"/>
              <a:ea typeface="Pompiere"/>
              <a:cs typeface="Pompiere"/>
              <a:sym typeface="Pompiere"/>
            </a:endParaRPr>
          </a:p>
          <a:p>
            <a:pPr lvl="0" algn="ctr"/>
            <a:r>
              <a:rPr lang="en-US" sz="3000" b="1" dirty="0">
                <a:solidFill>
                  <a:srgbClr val="666666"/>
                </a:solidFill>
                <a:latin typeface="Pompiere"/>
                <a:ea typeface="Pompiere"/>
                <a:cs typeface="Pompiere"/>
                <a:sym typeface="Pompiere"/>
              </a:rPr>
              <a:t>“The moment you doubt whether you can fly, you cease forever to be able to do it”</a:t>
            </a:r>
          </a:p>
          <a:p>
            <a:pPr lvl="0" algn="ctr"/>
            <a:endParaRPr lang="en-US" sz="3000" b="1" dirty="0">
              <a:solidFill>
                <a:srgbClr val="666666"/>
              </a:solidFill>
              <a:latin typeface="Pompiere"/>
              <a:ea typeface="Pompiere"/>
              <a:cs typeface="Pompiere"/>
              <a:sym typeface="Pompiere"/>
            </a:endParaRPr>
          </a:p>
          <a:p>
            <a:pPr lvl="0" algn="ctr"/>
            <a:endParaRPr lang="en-US" sz="3000" b="1" dirty="0">
              <a:solidFill>
                <a:srgbClr val="666666"/>
              </a:solidFill>
              <a:latin typeface="Pompiere"/>
              <a:ea typeface="Pompiere"/>
              <a:cs typeface="Pompiere"/>
              <a:sym typeface="Pompiere"/>
            </a:endParaRPr>
          </a:p>
          <a:p>
            <a:pPr lvl="0" algn="ctr"/>
            <a:endParaRPr lang="en-US" sz="3000" b="1" dirty="0">
              <a:solidFill>
                <a:srgbClr val="666666"/>
              </a:solidFill>
              <a:latin typeface="Pompiere"/>
              <a:ea typeface="Pompiere"/>
              <a:cs typeface="Pompiere"/>
              <a:sym typeface="Pompiere"/>
            </a:endParaRPr>
          </a:p>
        </p:txBody>
      </p:sp>
      <p:sp>
        <p:nvSpPr>
          <p:cNvPr id="109" name="Google Shape;109;p16"/>
          <p:cNvSpPr/>
          <p:nvPr/>
        </p:nvSpPr>
        <p:spPr>
          <a:xfrm>
            <a:off x="13650" y="450375"/>
            <a:ext cx="7772400" cy="1100400"/>
          </a:xfrm>
          <a:prstGeom prst="rect">
            <a:avLst/>
          </a:prstGeom>
          <a:solidFill>
            <a:srgbClr val="EEEEEE">
              <a:alpha val="6312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03;p16"/>
          <p:cNvSpPr txBox="1"/>
          <p:nvPr/>
        </p:nvSpPr>
        <p:spPr>
          <a:xfrm>
            <a:off x="1988350" y="1281700"/>
            <a:ext cx="3576600" cy="707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5000" b="1" dirty="0">
                <a:solidFill>
                  <a:srgbClr val="666666"/>
                </a:solidFill>
                <a:latin typeface="Bilbo Swash Caps"/>
                <a:ea typeface="Bilbo Swash Caps"/>
                <a:cs typeface="Bilbo Swash Caps"/>
                <a:sym typeface="Bilbo Swash Caps"/>
              </a:rPr>
              <a:t>Miss Ridge</a:t>
            </a:r>
            <a:endParaRPr sz="5000" b="1" dirty="0">
              <a:solidFill>
                <a:srgbClr val="666666"/>
              </a:solidFill>
              <a:latin typeface="Bilbo Swash Caps"/>
              <a:ea typeface="Bilbo Swash Caps"/>
              <a:cs typeface="Bilbo Swash Caps"/>
              <a:sym typeface="Bilbo Swash Caps"/>
            </a:endParaRPr>
          </a:p>
        </p:txBody>
      </p:sp>
      <p:sp>
        <p:nvSpPr>
          <p:cNvPr id="108" name="Google Shape;108;p16"/>
          <p:cNvSpPr txBox="1"/>
          <p:nvPr/>
        </p:nvSpPr>
        <p:spPr>
          <a:xfrm>
            <a:off x="4114225" y="5464325"/>
            <a:ext cx="3280039" cy="33396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3000" b="1" dirty="0">
                <a:solidFill>
                  <a:srgbClr val="666666"/>
                </a:solidFill>
                <a:latin typeface="Pompiere"/>
                <a:ea typeface="Pompiere"/>
                <a:cs typeface="Pompiere"/>
                <a:sym typeface="Pompiere"/>
              </a:rPr>
              <a:t>My </a:t>
            </a:r>
            <a:r>
              <a:rPr lang="en-US" sz="3000" b="1" dirty="0" err="1">
                <a:solidFill>
                  <a:srgbClr val="666666"/>
                </a:solidFill>
                <a:latin typeface="Pompiere"/>
                <a:ea typeface="Pompiere"/>
                <a:cs typeface="Pompiere"/>
                <a:sym typeface="Pompiere"/>
              </a:rPr>
              <a:t>favourite</a:t>
            </a:r>
            <a:r>
              <a:rPr lang="en-US" sz="3000" b="1" dirty="0">
                <a:solidFill>
                  <a:srgbClr val="666666"/>
                </a:solidFill>
                <a:latin typeface="Pompiere"/>
                <a:ea typeface="Pompiere"/>
                <a:cs typeface="Pompiere"/>
                <a:sym typeface="Pompiere"/>
              </a:rPr>
              <a:t> book:</a:t>
            </a:r>
          </a:p>
          <a:p>
            <a:pPr marL="0" lvl="0" indent="0" algn="ctr" rtl="0">
              <a:spcBef>
                <a:spcPts val="0"/>
              </a:spcBef>
              <a:spcAft>
                <a:spcPts val="0"/>
              </a:spcAft>
              <a:buNone/>
            </a:pPr>
            <a:endParaRPr lang="en-US" sz="3000" b="1" dirty="0">
              <a:solidFill>
                <a:srgbClr val="666666"/>
              </a:solidFill>
              <a:latin typeface="Pompiere"/>
              <a:ea typeface="Pompiere"/>
              <a:cs typeface="Pompiere"/>
              <a:sym typeface="Pompiere"/>
            </a:endParaRPr>
          </a:p>
          <a:p>
            <a:pPr marL="0" lvl="0" indent="0" algn="ctr" rtl="0">
              <a:spcBef>
                <a:spcPts val="0"/>
              </a:spcBef>
              <a:spcAft>
                <a:spcPts val="0"/>
              </a:spcAft>
              <a:buNone/>
            </a:pPr>
            <a:endParaRPr lang="en-US" sz="3000" b="1" dirty="0">
              <a:solidFill>
                <a:srgbClr val="666666"/>
              </a:solidFill>
              <a:latin typeface="Pompiere"/>
              <a:ea typeface="Pompiere"/>
              <a:cs typeface="Pompiere"/>
              <a:sym typeface="Pompiere"/>
            </a:endParaRPr>
          </a:p>
          <a:p>
            <a:pPr marL="0" lvl="0" indent="0" algn="ctr" rtl="0">
              <a:spcBef>
                <a:spcPts val="0"/>
              </a:spcBef>
              <a:spcAft>
                <a:spcPts val="0"/>
              </a:spcAft>
              <a:buNone/>
            </a:pPr>
            <a:r>
              <a:rPr lang="en-US" sz="3000" b="1" dirty="0">
                <a:solidFill>
                  <a:srgbClr val="666666"/>
                </a:solidFill>
                <a:latin typeface="Pompiere"/>
                <a:ea typeface="Pompiere"/>
                <a:cs typeface="Pompiere"/>
                <a:sym typeface="Pompiere"/>
              </a:rPr>
              <a:t>Peter Pan </a:t>
            </a:r>
          </a:p>
          <a:p>
            <a:pPr marL="0" lvl="0" indent="0" algn="ctr" rtl="0">
              <a:spcBef>
                <a:spcPts val="0"/>
              </a:spcBef>
              <a:spcAft>
                <a:spcPts val="0"/>
              </a:spcAft>
              <a:buNone/>
            </a:pPr>
            <a:r>
              <a:rPr lang="en-US" sz="3000" b="1" dirty="0">
                <a:solidFill>
                  <a:srgbClr val="666666"/>
                </a:solidFill>
                <a:latin typeface="Pompiere"/>
                <a:ea typeface="Pompiere"/>
                <a:cs typeface="Pompiere"/>
                <a:sym typeface="Pompiere"/>
              </a:rPr>
              <a:t>by J.M Barrie</a:t>
            </a:r>
            <a:endParaRPr sz="3000" b="1" dirty="0">
              <a:solidFill>
                <a:srgbClr val="666666"/>
              </a:solidFill>
              <a:latin typeface="Pompiere"/>
              <a:ea typeface="Pompiere"/>
              <a:cs typeface="Pompiere"/>
              <a:sym typeface="Pompiere"/>
            </a:endParaRPr>
          </a:p>
          <a:p>
            <a:pPr marL="0" lvl="0" indent="0" algn="l" rtl="0">
              <a:spcBef>
                <a:spcPts val="0"/>
              </a:spcBef>
              <a:spcAft>
                <a:spcPts val="0"/>
              </a:spcAft>
              <a:buNone/>
            </a:pPr>
            <a:endParaRPr sz="1800" dirty="0">
              <a:solidFill>
                <a:srgbClr val="666666"/>
              </a:solidFill>
              <a:latin typeface="Pompiere"/>
              <a:ea typeface="Pompiere"/>
              <a:cs typeface="Pompiere"/>
              <a:sym typeface="Pompiere"/>
            </a:endParaRPr>
          </a:p>
        </p:txBody>
      </p:sp>
      <p:sp>
        <p:nvSpPr>
          <p:cNvPr id="110" name="Google Shape;110;p16"/>
          <p:cNvSpPr txBox="1"/>
          <p:nvPr/>
        </p:nvSpPr>
        <p:spPr>
          <a:xfrm>
            <a:off x="13650" y="450525"/>
            <a:ext cx="7772400" cy="984202"/>
          </a:xfrm>
          <a:prstGeom prst="rect">
            <a:avLst/>
          </a:prstGeom>
          <a:solidFill>
            <a:srgbClr val="CFCFCF">
              <a:alpha val="38040"/>
            </a:srgbClr>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5000" b="1" dirty="0">
                <a:solidFill>
                  <a:srgbClr val="666666"/>
                </a:solidFill>
                <a:latin typeface="Englebert"/>
                <a:ea typeface="Englebert"/>
                <a:cs typeface="Englebert"/>
                <a:sym typeface="Englebert"/>
              </a:rPr>
              <a:t>Meet your Teacher</a:t>
            </a:r>
            <a:endParaRPr sz="5000" b="1" dirty="0">
              <a:solidFill>
                <a:srgbClr val="666666"/>
              </a:solidFill>
              <a:latin typeface="Englebert"/>
              <a:ea typeface="Englebert"/>
              <a:cs typeface="Englebert"/>
              <a:sym typeface="Englebert"/>
            </a:endParaRPr>
          </a:p>
        </p:txBody>
      </p:sp>
      <p:sp>
        <p:nvSpPr>
          <p:cNvPr id="2" name="TextBox 1"/>
          <p:cNvSpPr txBox="1"/>
          <p:nvPr/>
        </p:nvSpPr>
        <p:spPr>
          <a:xfrm>
            <a:off x="422050" y="8991575"/>
            <a:ext cx="6972214" cy="523220"/>
          </a:xfrm>
          <a:prstGeom prst="rect">
            <a:avLst/>
          </a:prstGeom>
          <a:noFill/>
        </p:spPr>
        <p:txBody>
          <a:bodyPr wrap="square" rtlCol="0">
            <a:spAutoFit/>
          </a:bodyPr>
          <a:lstStyle/>
          <a:p>
            <a:pPr algn="ctr"/>
            <a:r>
              <a:rPr lang="en-US" dirty="0"/>
              <a:t>To arrange an appointment, please contact the school office on 01428 653144 or </a:t>
            </a:r>
            <a:r>
              <a:rPr lang="en-US" dirty="0">
                <a:hlinkClick r:id="rId4"/>
              </a:rPr>
              <a:t>office@fernhurst.w-sussex.sch.uk</a:t>
            </a:r>
            <a:r>
              <a:rPr lang="en-US" dirty="0"/>
              <a:t> </a:t>
            </a:r>
            <a:endParaRPr lang="en-GB" dirty="0"/>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0641" y="198498"/>
            <a:ext cx="2133604" cy="2133604"/>
          </a:xfrm>
          <a:prstGeom prst="rect">
            <a:avLst/>
          </a:prstGeom>
        </p:spPr>
      </p:pic>
      <p:pic>
        <p:nvPicPr>
          <p:cNvPr id="4" name="Pictur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324101" y="9620294"/>
            <a:ext cx="5070164" cy="218427"/>
          </a:xfrm>
          <a:prstGeom prst="rect">
            <a:avLst/>
          </a:prstGeom>
        </p:spPr>
      </p:pic>
      <p:pic>
        <p:nvPicPr>
          <p:cNvPr id="6" name="Picture 5" descr="A picture containing human face, person, portrait, clothing&#10;&#10;Description automatically generated">
            <a:extLst>
              <a:ext uri="{FF2B5EF4-FFF2-40B4-BE49-F238E27FC236}">
                <a16:creationId xmlns:a16="http://schemas.microsoft.com/office/drawing/2014/main" id="{55BBBEDF-7D7D-607A-E05A-E6E28EAA8E12}"/>
              </a:ext>
            </a:extLst>
          </p:cNvPr>
          <p:cNvPicPr>
            <a:picLocks noChangeAspect="1"/>
          </p:cNvPicPr>
          <p:nvPr/>
        </p:nvPicPr>
        <p:blipFill rotWithShape="1">
          <a:blip r:embed="rId7"/>
          <a:srcRect l="3980" r="7960"/>
          <a:stretch/>
        </p:blipFill>
        <p:spPr>
          <a:xfrm>
            <a:off x="785813" y="2183259"/>
            <a:ext cx="2528888" cy="3046187"/>
          </a:xfrm>
          <a:prstGeom prst="rect">
            <a:avLst/>
          </a:prstGeom>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TotalTime>
  <Words>108</Words>
  <Application>Microsoft Office PowerPoint</Application>
  <PresentationFormat>Custom</PresentationFormat>
  <Paragraphs>14</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Englebert</vt:lpstr>
      <vt:lpstr>Bilbo Swash Caps</vt:lpstr>
      <vt:lpstr>Pompiere</vt:lpstr>
      <vt:lpstr>Simple Light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Jennifer Thornton</dc:creator>
  <cp:lastModifiedBy>Office Fernhurst Primay School</cp:lastModifiedBy>
  <cp:revision>7</cp:revision>
  <dcterms:modified xsi:type="dcterms:W3CDTF">2023-06-09T07:36:50Z</dcterms:modified>
</cp:coreProperties>
</file>