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3"/>
  </p:notesMasterIdLst>
  <p:sldIdLst>
    <p:sldId id="259" r:id="rId2"/>
  </p:sldIdLst>
  <p:sldSz cx="7772400" cy="10058400"/>
  <p:notesSz cx="6858000" cy="9144000"/>
  <p:embeddedFontLst>
    <p:embeddedFont>
      <p:font typeface="Pompiere" panose="020B0604020202020204" charset="0"/>
      <p:regular r:id="rId4"/>
    </p:embeddedFont>
    <p:embeddedFont>
      <p:font typeface="Bilbo Swash Caps" panose="020B0604020202020204" charset="0"/>
      <p:regular r:id="rId5"/>
    </p:embeddedFont>
    <p:embeddedFont>
      <p:font typeface="Englebert" panose="020B0604020202020204" charset="0"/>
      <p:regular r:id="rId6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5" d="100"/>
          <a:sy n="75" d="100"/>
        </p:scale>
        <p:origin x="295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notesMaster" Target="notesMasters/notesMaster1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5" Type="http://schemas.openxmlformats.org/officeDocument/2006/relationships/font" Target="fonts/font2.fntdata"/><Relationship Id="rId10" Type="http://schemas.openxmlformats.org/officeDocument/2006/relationships/tableStyles" Target="tableStyles.xml"/><Relationship Id="rId4" Type="http://schemas.openxmlformats.org/officeDocument/2006/relationships/font" Target="fonts/font1.fntdata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2104480" y="685800"/>
            <a:ext cx="26496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g5e1a182c47_0_42:notes"/>
          <p:cNvSpPr>
            <a:spLocks noGrp="1" noRot="1" noChangeAspect="1"/>
          </p:cNvSpPr>
          <p:nvPr>
            <p:ph type="sldImg" idx="2"/>
          </p:nvPr>
        </p:nvSpPr>
        <p:spPr>
          <a:xfrm>
            <a:off x="2105025" y="685800"/>
            <a:ext cx="2649538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3" name="Google Shape;93;g5e1a182c47_0_4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264952" y="1456058"/>
            <a:ext cx="7242600" cy="4014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264945" y="5542289"/>
            <a:ext cx="7242600" cy="1550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7201589" y="9119180"/>
            <a:ext cx="466500" cy="769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264945" y="4206107"/>
            <a:ext cx="7242600" cy="1646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7201589" y="9119180"/>
            <a:ext cx="466500" cy="769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264945" y="870271"/>
            <a:ext cx="7242600" cy="1119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264945" y="2253729"/>
            <a:ext cx="7242600" cy="6681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7201589" y="9119180"/>
            <a:ext cx="466500" cy="769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264945" y="870271"/>
            <a:ext cx="7242600" cy="1119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264945" y="2253729"/>
            <a:ext cx="3399900" cy="6681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107540" y="2253729"/>
            <a:ext cx="3399900" cy="6681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7201589" y="9119180"/>
            <a:ext cx="466500" cy="769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264945" y="870271"/>
            <a:ext cx="7242600" cy="1119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7201589" y="9119180"/>
            <a:ext cx="466500" cy="769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264945" y="1086507"/>
            <a:ext cx="2386800" cy="1477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264945" y="2717440"/>
            <a:ext cx="2386800" cy="6217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7201589" y="9119180"/>
            <a:ext cx="466500" cy="769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16713" y="880293"/>
            <a:ext cx="5412600" cy="7999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7201589" y="9119180"/>
            <a:ext cx="466500" cy="769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3886200" y="-244"/>
            <a:ext cx="3886200" cy="100584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25675" y="2411542"/>
            <a:ext cx="3438300" cy="2898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25675" y="5481569"/>
            <a:ext cx="3438300" cy="2415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198575" y="1415969"/>
            <a:ext cx="3261300" cy="7226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7201589" y="9119180"/>
            <a:ext cx="466500" cy="769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264945" y="8273124"/>
            <a:ext cx="5099100" cy="1183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7201589" y="9119180"/>
            <a:ext cx="466500" cy="769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264945" y="2163089"/>
            <a:ext cx="7242600" cy="3839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264945" y="6164351"/>
            <a:ext cx="7242600" cy="2543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7201589" y="9119180"/>
            <a:ext cx="466500" cy="769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7201589" y="9119180"/>
            <a:ext cx="466500" cy="769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blipFill>
          <a:blip r:embed="rId13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264945" y="870271"/>
            <a:ext cx="7242600" cy="111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264945" y="2253729"/>
            <a:ext cx="7242600" cy="668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7201589" y="9119180"/>
            <a:ext cx="466500" cy="76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hyperlink" Target="mailto:office@fernhurst.w-sussex.sch.uk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16"/>
          <p:cNvSpPr/>
          <p:nvPr/>
        </p:nvSpPr>
        <p:spPr>
          <a:xfrm>
            <a:off x="232000" y="198950"/>
            <a:ext cx="7342500" cy="9690000"/>
          </a:xfrm>
          <a:prstGeom prst="roundRect">
            <a:avLst>
              <a:gd name="adj" fmla="val 3345"/>
            </a:avLst>
          </a:prstGeom>
          <a:noFill/>
          <a:ln w="2857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6" name="Google Shape;96;p16"/>
          <p:cNvSpPr/>
          <p:nvPr/>
        </p:nvSpPr>
        <p:spPr>
          <a:xfrm>
            <a:off x="141475" y="117075"/>
            <a:ext cx="7528500" cy="9853800"/>
          </a:xfrm>
          <a:prstGeom prst="roundRect">
            <a:avLst>
              <a:gd name="adj" fmla="val 3345"/>
            </a:avLst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7" name="Google Shape;97;p16"/>
          <p:cNvSpPr/>
          <p:nvPr/>
        </p:nvSpPr>
        <p:spPr>
          <a:xfrm>
            <a:off x="258575" y="5425475"/>
            <a:ext cx="3576600" cy="3566100"/>
          </a:xfrm>
          <a:prstGeom prst="roundRect">
            <a:avLst>
              <a:gd name="adj" fmla="val 16667"/>
            </a:avLst>
          </a:prstGeom>
          <a:solidFill>
            <a:srgbClr val="FFFFFF">
              <a:alpha val="53730"/>
            </a:srgbClr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8" name="Google Shape;98;p16"/>
          <p:cNvSpPr/>
          <p:nvPr/>
        </p:nvSpPr>
        <p:spPr>
          <a:xfrm>
            <a:off x="3907375" y="5425475"/>
            <a:ext cx="3576600" cy="3566100"/>
          </a:xfrm>
          <a:prstGeom prst="roundRect">
            <a:avLst>
              <a:gd name="adj" fmla="val 16667"/>
            </a:avLst>
          </a:prstGeom>
          <a:solidFill>
            <a:srgbClr val="FFFFFF">
              <a:alpha val="53730"/>
            </a:srgbClr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0" name="Google Shape;100;p16"/>
          <p:cNvSpPr/>
          <p:nvPr/>
        </p:nvSpPr>
        <p:spPr>
          <a:xfrm>
            <a:off x="3907375" y="2162675"/>
            <a:ext cx="3576600" cy="3181500"/>
          </a:xfrm>
          <a:prstGeom prst="roundRect">
            <a:avLst>
              <a:gd name="adj" fmla="val 16667"/>
            </a:avLst>
          </a:prstGeom>
          <a:solidFill>
            <a:srgbClr val="999999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16"/>
          <p:cNvSpPr/>
          <p:nvPr/>
        </p:nvSpPr>
        <p:spPr>
          <a:xfrm>
            <a:off x="258575" y="2162675"/>
            <a:ext cx="3576600" cy="3181500"/>
          </a:xfrm>
          <a:prstGeom prst="roundRect">
            <a:avLst>
              <a:gd name="adj" fmla="val 16667"/>
            </a:avLst>
          </a:prstGeom>
          <a:solidFill>
            <a:srgbClr val="999999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2" name="Google Shape;102;p16"/>
          <p:cNvSpPr txBox="1"/>
          <p:nvPr/>
        </p:nvSpPr>
        <p:spPr>
          <a:xfrm>
            <a:off x="422050" y="2258500"/>
            <a:ext cx="3354600" cy="291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000" b="1" dirty="0">
                <a:solidFill>
                  <a:srgbClr val="FFFFFF"/>
                </a:solidFill>
                <a:latin typeface="Pompiere"/>
                <a:ea typeface="Pompiere"/>
                <a:cs typeface="Pompiere"/>
                <a:sym typeface="Pompiere"/>
              </a:rPr>
              <a:t>Insert photograph</a:t>
            </a:r>
            <a:endParaRPr sz="1800" dirty="0">
              <a:solidFill>
                <a:srgbClr val="FFFFFF"/>
              </a:solidFill>
              <a:latin typeface="Pompiere"/>
              <a:ea typeface="Pompiere"/>
              <a:cs typeface="Pompiere"/>
              <a:sym typeface="Pompiere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3000" b="1" dirty="0">
              <a:solidFill>
                <a:srgbClr val="FFFFFF"/>
              </a:solidFill>
              <a:latin typeface="Pompiere"/>
              <a:ea typeface="Pompiere"/>
              <a:cs typeface="Pompiere"/>
              <a:sym typeface="Pompiere"/>
            </a:endParaRPr>
          </a:p>
        </p:txBody>
      </p:sp>
      <p:sp>
        <p:nvSpPr>
          <p:cNvPr id="106" name="Google Shape;106;p16"/>
          <p:cNvSpPr txBox="1"/>
          <p:nvPr/>
        </p:nvSpPr>
        <p:spPr>
          <a:xfrm>
            <a:off x="4004425" y="2258500"/>
            <a:ext cx="3425100" cy="308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000" b="1" dirty="0">
                <a:solidFill>
                  <a:srgbClr val="FFFFFF"/>
                </a:solidFill>
                <a:latin typeface="Pompiere"/>
                <a:ea typeface="Pompiere"/>
                <a:cs typeface="Pompiere"/>
                <a:sym typeface="Pompiere"/>
              </a:rPr>
              <a:t>Why I love teaching: </a:t>
            </a:r>
            <a:endParaRPr lang="en-US" sz="3000" b="1" dirty="0" smtClean="0">
              <a:solidFill>
                <a:srgbClr val="FFFFFF"/>
              </a:solidFill>
              <a:latin typeface="Pompiere"/>
              <a:ea typeface="Pompiere"/>
              <a:cs typeface="Pompiere"/>
              <a:sym typeface="Pompiere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US" sz="3000" b="1" dirty="0">
              <a:solidFill>
                <a:srgbClr val="FFFFFF"/>
              </a:solidFill>
              <a:latin typeface="Pompiere"/>
              <a:ea typeface="Pompiere"/>
              <a:cs typeface="Pompiere"/>
              <a:sym typeface="Pompiere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dirty="0" smtClean="0">
                <a:solidFill>
                  <a:srgbClr val="FFFFFF"/>
                </a:solidFill>
                <a:latin typeface="Pompiere"/>
                <a:ea typeface="Pompiere"/>
                <a:cs typeface="Pompiere"/>
                <a:sym typeface="Pompiere"/>
              </a:rPr>
              <a:t>I love being part of a team to help children and communities achieve their potential.</a:t>
            </a:r>
            <a:endParaRPr sz="3000" dirty="0">
              <a:solidFill>
                <a:srgbClr val="FFFFFF"/>
              </a:solidFill>
              <a:latin typeface="Pompiere"/>
              <a:ea typeface="Pompiere"/>
              <a:cs typeface="Pompiere"/>
              <a:sym typeface="Pompiere"/>
            </a:endParaRPr>
          </a:p>
        </p:txBody>
      </p:sp>
      <p:sp>
        <p:nvSpPr>
          <p:cNvPr id="107" name="Google Shape;107;p16"/>
          <p:cNvSpPr txBox="1"/>
          <p:nvPr/>
        </p:nvSpPr>
        <p:spPr>
          <a:xfrm>
            <a:off x="369575" y="5464325"/>
            <a:ext cx="3354600" cy="327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 algn="ctr"/>
            <a:r>
              <a:rPr lang="en-US" sz="3000" b="1" dirty="0">
                <a:solidFill>
                  <a:srgbClr val="666666"/>
                </a:solidFill>
                <a:latin typeface="Pompiere"/>
                <a:ea typeface="Pompiere"/>
                <a:cs typeface="Pompiere"/>
                <a:sym typeface="Pompiere"/>
              </a:rPr>
              <a:t>My </a:t>
            </a:r>
            <a:r>
              <a:rPr lang="en-US" sz="3000" b="1" dirty="0" err="1">
                <a:solidFill>
                  <a:srgbClr val="666666"/>
                </a:solidFill>
                <a:latin typeface="Pompiere"/>
                <a:ea typeface="Pompiere"/>
                <a:cs typeface="Pompiere"/>
                <a:sym typeface="Pompiere"/>
              </a:rPr>
              <a:t>favourite</a:t>
            </a:r>
            <a:r>
              <a:rPr lang="en-US" sz="3000" b="1" dirty="0">
                <a:solidFill>
                  <a:srgbClr val="666666"/>
                </a:solidFill>
                <a:latin typeface="Pompiere"/>
                <a:ea typeface="Pompiere"/>
                <a:cs typeface="Pompiere"/>
                <a:sym typeface="Pompiere"/>
              </a:rPr>
              <a:t> quote</a:t>
            </a:r>
            <a:r>
              <a:rPr lang="en-US" sz="3000" b="1" dirty="0" smtClean="0">
                <a:solidFill>
                  <a:srgbClr val="666666"/>
                </a:solidFill>
                <a:latin typeface="Pompiere"/>
                <a:ea typeface="Pompiere"/>
                <a:cs typeface="Pompiere"/>
                <a:sym typeface="Pompiere"/>
              </a:rPr>
              <a:t>:</a:t>
            </a:r>
          </a:p>
          <a:p>
            <a:pPr lvl="0" algn="ctr"/>
            <a:endParaRPr lang="en-US" sz="3000" b="1" dirty="0">
              <a:solidFill>
                <a:srgbClr val="666666"/>
              </a:solidFill>
              <a:latin typeface="Pompiere"/>
              <a:ea typeface="Pompiere"/>
              <a:cs typeface="Pompiere"/>
              <a:sym typeface="Pompiere"/>
            </a:endParaRPr>
          </a:p>
          <a:p>
            <a:pPr lvl="0" algn="ctr"/>
            <a:r>
              <a:rPr lang="en-US" sz="3000" b="1" dirty="0" smtClean="0">
                <a:solidFill>
                  <a:srgbClr val="666666"/>
                </a:solidFill>
                <a:latin typeface="Pompiere"/>
                <a:ea typeface="Pompiere"/>
                <a:cs typeface="Pompiere"/>
                <a:sym typeface="Pompiere"/>
              </a:rPr>
              <a:t>In a world where you can </a:t>
            </a:r>
            <a:r>
              <a:rPr lang="en-US" sz="3000" b="1" smtClean="0">
                <a:solidFill>
                  <a:srgbClr val="666666"/>
                </a:solidFill>
                <a:latin typeface="Pompiere"/>
                <a:ea typeface="Pompiere"/>
                <a:cs typeface="Pompiere"/>
                <a:sym typeface="Pompiere"/>
              </a:rPr>
              <a:t>be anything: </a:t>
            </a:r>
            <a:r>
              <a:rPr lang="en-US" sz="3000" b="1" dirty="0" smtClean="0">
                <a:solidFill>
                  <a:srgbClr val="666666"/>
                </a:solidFill>
                <a:latin typeface="Pompiere"/>
                <a:ea typeface="Pompiere"/>
                <a:cs typeface="Pompiere"/>
                <a:sym typeface="Pompiere"/>
              </a:rPr>
              <a:t>always choose to be kind.</a:t>
            </a:r>
            <a:endParaRPr lang="en-US" sz="3000" b="1" dirty="0">
              <a:solidFill>
                <a:srgbClr val="666666"/>
              </a:solidFill>
              <a:latin typeface="Pompiere"/>
              <a:ea typeface="Pompiere"/>
              <a:cs typeface="Pompiere"/>
              <a:sym typeface="Pompiere"/>
            </a:endParaRPr>
          </a:p>
          <a:p>
            <a:pPr lvl="0" algn="ctr"/>
            <a:endParaRPr lang="en-US" sz="3000" b="1" dirty="0">
              <a:solidFill>
                <a:srgbClr val="666666"/>
              </a:solidFill>
              <a:latin typeface="Pompiere"/>
              <a:ea typeface="Pompiere"/>
              <a:cs typeface="Pompiere"/>
              <a:sym typeface="Pompiere"/>
            </a:endParaRPr>
          </a:p>
        </p:txBody>
      </p:sp>
      <p:sp>
        <p:nvSpPr>
          <p:cNvPr id="109" name="Google Shape;109;p16"/>
          <p:cNvSpPr/>
          <p:nvPr/>
        </p:nvSpPr>
        <p:spPr>
          <a:xfrm>
            <a:off x="13650" y="450375"/>
            <a:ext cx="7772400" cy="1100400"/>
          </a:xfrm>
          <a:prstGeom prst="rect">
            <a:avLst/>
          </a:prstGeom>
          <a:solidFill>
            <a:srgbClr val="EEEEEE">
              <a:alpha val="63129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3" name="Google Shape;103;p16"/>
          <p:cNvSpPr txBox="1"/>
          <p:nvPr/>
        </p:nvSpPr>
        <p:spPr>
          <a:xfrm>
            <a:off x="1988350" y="1281700"/>
            <a:ext cx="3576600" cy="70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000" b="1" dirty="0" smtClean="0">
                <a:solidFill>
                  <a:srgbClr val="666666"/>
                </a:solidFill>
                <a:latin typeface="Bilbo Swash Caps"/>
                <a:ea typeface="Bilbo Swash Caps"/>
                <a:cs typeface="Bilbo Swash Caps"/>
                <a:sym typeface="Bilbo Swash Caps"/>
              </a:rPr>
              <a:t>Mrs Kelsey</a:t>
            </a:r>
            <a:endParaRPr sz="5000" b="1" dirty="0">
              <a:solidFill>
                <a:srgbClr val="666666"/>
              </a:solidFill>
              <a:latin typeface="Bilbo Swash Caps"/>
              <a:ea typeface="Bilbo Swash Caps"/>
              <a:cs typeface="Bilbo Swash Caps"/>
              <a:sym typeface="Bilbo Swash Caps"/>
            </a:endParaRPr>
          </a:p>
        </p:txBody>
      </p:sp>
      <p:sp>
        <p:nvSpPr>
          <p:cNvPr id="108" name="Google Shape;108;p16"/>
          <p:cNvSpPr txBox="1"/>
          <p:nvPr/>
        </p:nvSpPr>
        <p:spPr>
          <a:xfrm>
            <a:off x="4114225" y="5464325"/>
            <a:ext cx="3280039" cy="333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000" b="1" dirty="0">
                <a:solidFill>
                  <a:srgbClr val="666666"/>
                </a:solidFill>
                <a:latin typeface="Pompiere"/>
                <a:ea typeface="Pompiere"/>
                <a:cs typeface="Pompiere"/>
                <a:sym typeface="Pompiere"/>
              </a:rPr>
              <a:t>My </a:t>
            </a:r>
            <a:r>
              <a:rPr lang="en-US" sz="3000" b="1" dirty="0" err="1">
                <a:solidFill>
                  <a:srgbClr val="666666"/>
                </a:solidFill>
                <a:latin typeface="Pompiere"/>
                <a:ea typeface="Pompiere"/>
                <a:cs typeface="Pompiere"/>
                <a:sym typeface="Pompiere"/>
              </a:rPr>
              <a:t>favourite</a:t>
            </a:r>
            <a:r>
              <a:rPr lang="en-US" sz="3000" b="1" dirty="0">
                <a:solidFill>
                  <a:srgbClr val="666666"/>
                </a:solidFill>
                <a:latin typeface="Pompiere"/>
                <a:ea typeface="Pompiere"/>
                <a:cs typeface="Pompiere"/>
                <a:sym typeface="Pompiere"/>
              </a:rPr>
              <a:t> book:</a:t>
            </a:r>
            <a:endParaRPr sz="3000" b="1" dirty="0">
              <a:solidFill>
                <a:srgbClr val="666666"/>
              </a:solidFill>
              <a:latin typeface="Pompiere"/>
              <a:ea typeface="Pompiere"/>
              <a:cs typeface="Pompiere"/>
              <a:sym typeface="Pompiere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rgbClr val="666666"/>
              </a:solidFill>
              <a:latin typeface="Pompiere"/>
              <a:ea typeface="Pompiere"/>
              <a:cs typeface="Pompiere"/>
              <a:sym typeface="Pompiere"/>
            </a:endParaRPr>
          </a:p>
        </p:txBody>
      </p:sp>
      <p:sp>
        <p:nvSpPr>
          <p:cNvPr id="110" name="Google Shape;110;p16"/>
          <p:cNvSpPr txBox="1"/>
          <p:nvPr/>
        </p:nvSpPr>
        <p:spPr>
          <a:xfrm>
            <a:off x="13650" y="450525"/>
            <a:ext cx="7772400" cy="984202"/>
          </a:xfrm>
          <a:prstGeom prst="rect">
            <a:avLst/>
          </a:prstGeom>
          <a:solidFill>
            <a:srgbClr val="CFCFCF">
              <a:alpha val="3804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5000" b="1" dirty="0">
                <a:solidFill>
                  <a:srgbClr val="666666"/>
                </a:solidFill>
                <a:latin typeface="Englebert"/>
                <a:ea typeface="Englebert"/>
                <a:cs typeface="Englebert"/>
                <a:sym typeface="Englebert"/>
              </a:rPr>
              <a:t>Meet your Teacher</a:t>
            </a:r>
            <a:endParaRPr sz="5000" b="1" dirty="0">
              <a:solidFill>
                <a:srgbClr val="666666"/>
              </a:solidFill>
              <a:latin typeface="Englebert"/>
              <a:ea typeface="Englebert"/>
              <a:cs typeface="Englebert"/>
              <a:sym typeface="Englebert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22050" y="8991575"/>
            <a:ext cx="69722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To arrange an appointment, please contact the school office on 01428 653144 or </a:t>
            </a:r>
            <a:r>
              <a:rPr lang="en-US" dirty="0">
                <a:hlinkClick r:id="rId4"/>
              </a:rPr>
              <a:t>office@fernhurst.w-sussex.sch.uk</a:t>
            </a:r>
            <a:r>
              <a:rPr lang="en-US" dirty="0"/>
              <a:t> 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0641" y="198498"/>
            <a:ext cx="2133604" cy="213360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4101" y="9620294"/>
            <a:ext cx="5070164" cy="21842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767326" y="6060545"/>
            <a:ext cx="1973836" cy="272667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4923" y="2968605"/>
            <a:ext cx="1643903" cy="219187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</TotalTime>
  <Words>66</Words>
  <Application>Microsoft Office PowerPoint</Application>
  <PresentationFormat>Custom</PresentationFormat>
  <Paragraphs>11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Pompiere</vt:lpstr>
      <vt:lpstr>Bilbo Swash Caps</vt:lpstr>
      <vt:lpstr>Arial</vt:lpstr>
      <vt:lpstr>Englebert</vt:lpstr>
      <vt:lpstr>Simple Light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Jennifer Thornton</dc:creator>
  <cp:lastModifiedBy>Office Fernhurst Primay School</cp:lastModifiedBy>
  <cp:revision>9</cp:revision>
  <dcterms:modified xsi:type="dcterms:W3CDTF">2023-06-08T08:11:51Z</dcterms:modified>
</cp:coreProperties>
</file>